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9"/>
  </p:notesMasterIdLst>
  <p:sldIdLst>
    <p:sldId id="256" r:id="rId2"/>
    <p:sldId id="264" r:id="rId3"/>
    <p:sldId id="274" r:id="rId4"/>
    <p:sldId id="258" r:id="rId5"/>
    <p:sldId id="260" r:id="rId6"/>
    <p:sldId id="263" r:id="rId7"/>
    <p:sldId id="261" r:id="rId8"/>
    <p:sldId id="262" r:id="rId9"/>
    <p:sldId id="265" r:id="rId10"/>
    <p:sldId id="269" r:id="rId11"/>
    <p:sldId id="268" r:id="rId12"/>
    <p:sldId id="267" r:id="rId13"/>
    <p:sldId id="266"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8" d="100"/>
          <a:sy n="118" d="100"/>
        </p:scale>
        <p:origin x="2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4C3D9-B17A-4469-9978-541B44EC9DCD}" type="datetimeFigureOut">
              <a:rPr lang="en-US" smtClean="0"/>
              <a:t>10/26/2017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A57567-E511-4971-B469-F0FC591BA007}" type="slidenum">
              <a:rPr lang="en-US" smtClean="0"/>
              <a:t>‹#›</a:t>
            </a:fld>
            <a:endParaRPr lang="en-US"/>
          </a:p>
        </p:txBody>
      </p:sp>
    </p:spTree>
    <p:extLst>
      <p:ext uri="{BB962C8B-B14F-4D97-AF65-F5344CB8AC3E}">
        <p14:creationId xmlns:p14="http://schemas.microsoft.com/office/powerpoint/2010/main" val="320290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7567-E511-4971-B469-F0FC591BA007}" type="slidenum">
              <a:rPr lang="en-US" smtClean="0"/>
              <a:t>1</a:t>
            </a:fld>
            <a:endParaRPr lang="en-US"/>
          </a:p>
        </p:txBody>
      </p:sp>
    </p:spTree>
    <p:extLst>
      <p:ext uri="{BB962C8B-B14F-4D97-AF65-F5344CB8AC3E}">
        <p14:creationId xmlns:p14="http://schemas.microsoft.com/office/powerpoint/2010/main" val="259388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509A879-875A-42C1-9838-97FEEB997C74}"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194502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660706-20F4-4FD6-93C4-921CFDAD6A42}"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80207630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660706-20F4-4FD6-93C4-921CFDAD6A42}"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B3BD2AE-654C-46C3-99D7-6D9F49F5E7B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8608021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5660706-20F4-4FD6-93C4-921CFDAD6A42}"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426082209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5660706-20F4-4FD6-93C4-921CFDAD6A42}"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31999029"/>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65660706-20F4-4FD6-93C4-921CFDAD6A42}"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278256990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874E01-6D26-47F2-B079-60D50110FF35}"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593274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87C3E41-EE22-4380-A0DB-B3CB7304ECD2}"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3342443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08730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053B9-A28B-4283-A4BA-BF99EE8E6DFB}"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3362744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ADEAF3-DFDA-4E16-8CE8-DD31A9715E2E}"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2531942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A2EA35-14CA-47AD-97B5-794A5E767223}" type="datetime1">
              <a:rPr lang="en-US" smtClean="0"/>
              <a:t>10/26/2017</a:t>
            </a:fld>
            <a:endParaRPr lang="en-US"/>
          </a:p>
        </p:txBody>
      </p:sp>
      <p:sp>
        <p:nvSpPr>
          <p:cNvPr id="8" name="Footer Placeholder 7"/>
          <p:cNvSpPr>
            <a:spLocks noGrp="1"/>
          </p:cNvSpPr>
          <p:nvPr>
            <p:ph type="ftr" sz="quarter" idx="11"/>
          </p:nvPr>
        </p:nvSpPr>
        <p:spPr/>
        <p:txBody>
          <a:bodyPr/>
          <a:lstStyle/>
          <a:p>
            <a:r>
              <a:rPr lang="en-US" smtClean="0"/>
              <a:t>Sabbir Ahmed Shourov</a:t>
            </a:r>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928492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8C9DD4-1284-4718-BAB4-65B32E02573D}" type="datetime1">
              <a:rPr lang="en-US" smtClean="0"/>
              <a:t>10/26/2017</a:t>
            </a:fld>
            <a:endParaRPr lang="en-US"/>
          </a:p>
        </p:txBody>
      </p:sp>
      <p:sp>
        <p:nvSpPr>
          <p:cNvPr id="4" name="Footer Placeholder 3"/>
          <p:cNvSpPr>
            <a:spLocks noGrp="1"/>
          </p:cNvSpPr>
          <p:nvPr>
            <p:ph type="ftr" sz="quarter" idx="11"/>
          </p:nvPr>
        </p:nvSpPr>
        <p:spPr/>
        <p:txBody>
          <a:bodyPr/>
          <a:lstStyle/>
          <a:p>
            <a:r>
              <a:rPr lang="en-US" smtClean="0"/>
              <a:t>Sabbir Ahmed Shourov</a:t>
            </a:r>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940297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406C1B-047A-439E-BBFA-F905F9708EB6}" type="datetime1">
              <a:rPr lang="en-US" smtClean="0"/>
              <a:t>10/26/2017</a:t>
            </a:fld>
            <a:endParaRPr lang="en-US"/>
          </a:p>
        </p:txBody>
      </p:sp>
      <p:sp>
        <p:nvSpPr>
          <p:cNvPr id="3" name="Footer Placeholder 2"/>
          <p:cNvSpPr>
            <a:spLocks noGrp="1"/>
          </p:cNvSpPr>
          <p:nvPr>
            <p:ph type="ftr" sz="quarter" idx="11"/>
          </p:nvPr>
        </p:nvSpPr>
        <p:spPr/>
        <p:txBody>
          <a:bodyPr/>
          <a:lstStyle/>
          <a:p>
            <a:r>
              <a:rPr lang="en-US" smtClean="0"/>
              <a:t>Sabbir Ahmed Shourov</a:t>
            </a:r>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1877743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4180850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1F07D6-4DD4-47FF-BA3D-3871BCA5B208}"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B3BD2AE-654C-46C3-99D7-6D9F49F5E7B3}" type="slidenum">
              <a:rPr lang="en-US" smtClean="0"/>
              <a:t>‹#›</a:t>
            </a:fld>
            <a:endParaRPr lang="en-US"/>
          </a:p>
        </p:txBody>
      </p:sp>
    </p:spTree>
    <p:extLst>
      <p:ext uri="{BB962C8B-B14F-4D97-AF65-F5344CB8AC3E}">
        <p14:creationId xmlns:p14="http://schemas.microsoft.com/office/powerpoint/2010/main" val="2526547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5660706-20F4-4FD6-93C4-921CFDAD6A42}" type="datetime1">
              <a:rPr lang="en-US" smtClean="0"/>
              <a:t>10/26/2017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Sabbir Ahmed Shourov</a:t>
            </a:r>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B3BD2AE-654C-46C3-99D7-6D9F49F5E7B3}" type="slidenum">
              <a:rPr lang="en-US" smtClean="0"/>
              <a:t>‹#›</a:t>
            </a:fld>
            <a:endParaRPr lang="en-US"/>
          </a:p>
        </p:txBody>
      </p:sp>
    </p:spTree>
    <p:extLst>
      <p:ext uri="{BB962C8B-B14F-4D97-AF65-F5344CB8AC3E}">
        <p14:creationId xmlns:p14="http://schemas.microsoft.com/office/powerpoint/2010/main" val="224466936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hf hd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wnloads.arduino.cc/arduino-1.8.4-windows.exe" TargetMode="External"/><Relationship Id="rId2" Type="http://schemas.openxmlformats.org/officeDocument/2006/relationships/hyperlink" Target="https://www.visualstudio.com/thank-you-downloading-visual-studio/?sku=Community&amp;rel=15" TargetMode="External"/><Relationship Id="rId1" Type="http://schemas.openxmlformats.org/officeDocument/2006/relationships/slideLayout" Target="../slideLayouts/slideLayout2.xml"/><Relationship Id="rId5" Type="http://schemas.openxmlformats.org/officeDocument/2006/relationships/hyperlink" Target="https://www.apachefriends.org/xampp-files/5.6.31/xampp-win32-5.6.31-0-VC11-installer.exe" TargetMode="External"/><Relationship Id="rId4" Type="http://schemas.openxmlformats.org/officeDocument/2006/relationships/hyperlink" Target="https://www.jetbrains.com/phpstorm/download/download-thanks.html?platform=window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Circuit Control Over Internet</a:t>
            </a:r>
            <a:endParaRPr lang="en-US" dirty="0"/>
          </a:p>
        </p:txBody>
      </p:sp>
      <p:sp>
        <p:nvSpPr>
          <p:cNvPr id="3" name="Subtitle 2"/>
          <p:cNvSpPr>
            <a:spLocks noGrp="1"/>
          </p:cNvSpPr>
          <p:nvPr>
            <p:ph type="subTitle" idx="1"/>
          </p:nvPr>
        </p:nvSpPr>
        <p:spPr/>
        <p:txBody>
          <a:bodyPr/>
          <a:lstStyle/>
          <a:p>
            <a:r>
              <a:rPr lang="en-US" dirty="0" smtClean="0"/>
              <a:t>Internet Of Things</a:t>
            </a:r>
            <a:endParaRPr lang="en-US" dirty="0"/>
          </a:p>
        </p:txBody>
      </p:sp>
      <p:sp>
        <p:nvSpPr>
          <p:cNvPr id="4" name="Date Placeholder 3"/>
          <p:cNvSpPr>
            <a:spLocks noGrp="1"/>
          </p:cNvSpPr>
          <p:nvPr>
            <p:ph type="dt" sz="half" idx="10"/>
          </p:nvPr>
        </p:nvSpPr>
        <p:spPr/>
        <p:txBody>
          <a:bodyPr/>
          <a:lstStyle/>
          <a:p>
            <a:fld id="{4FA4D9B7-ECB3-4236-8AEC-685E69D33794}"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a:t>
            </a:fld>
            <a:endParaRPr lang="en-US"/>
          </a:p>
        </p:txBody>
      </p:sp>
    </p:spTree>
    <p:extLst>
      <p:ext uri="{BB962C8B-B14F-4D97-AF65-F5344CB8AC3E}">
        <p14:creationId xmlns:p14="http://schemas.microsoft.com/office/powerpoint/2010/main" val="1382125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NuGet PM install command for Frameworks</a:t>
            </a:r>
            <a:endParaRPr lang="en-US" dirty="0"/>
          </a:p>
        </p:txBody>
      </p:sp>
      <p:sp>
        <p:nvSpPr>
          <p:cNvPr id="3" name="Content Placeholder 2"/>
          <p:cNvSpPr>
            <a:spLocks noGrp="1"/>
          </p:cNvSpPr>
          <p:nvPr>
            <p:ph idx="1"/>
          </p:nvPr>
        </p:nvSpPr>
        <p:spPr/>
        <p:txBody>
          <a:bodyPr/>
          <a:lstStyle/>
          <a:p>
            <a:r>
              <a:rPr lang="en-US" dirty="0" smtClean="0"/>
              <a:t>MySql.Data</a:t>
            </a:r>
          </a:p>
          <a:p>
            <a:pPr lvl="1"/>
            <a:r>
              <a:rPr lang="en-US" dirty="0"/>
              <a:t>Install-Package MySql.Data -Version </a:t>
            </a:r>
            <a:r>
              <a:rPr lang="en-US" dirty="0" smtClean="0"/>
              <a:t>6.10.4</a:t>
            </a:r>
          </a:p>
          <a:p>
            <a:r>
              <a:rPr lang="en-US" dirty="0" smtClean="0"/>
              <a:t>Arduino4Net</a:t>
            </a:r>
          </a:p>
          <a:p>
            <a:pPr lvl="1"/>
            <a:r>
              <a:rPr lang="en-US" dirty="0"/>
              <a:t>Install-Package Arduino4Net -Version </a:t>
            </a:r>
            <a:r>
              <a:rPr lang="en-US" dirty="0" smtClean="0"/>
              <a:t>0.0.3</a:t>
            </a:r>
          </a:p>
          <a:p>
            <a:r>
              <a:rPr lang="en-US" dirty="0"/>
              <a:t>MaterialDesignThemes</a:t>
            </a:r>
          </a:p>
          <a:p>
            <a:pPr lvl="1"/>
            <a:r>
              <a:rPr lang="en-US" dirty="0"/>
              <a:t>Install-Package MaterialDesignThemes -Version 2.3.1.953</a:t>
            </a:r>
            <a:endParaRPr lang="en-US" dirty="0" smtClean="0"/>
          </a:p>
          <a:p>
            <a:endParaRPr lang="en-US" dirty="0" smtClean="0"/>
          </a:p>
          <a:p>
            <a:endParaRPr lang="en-US" dirty="0" smtClean="0"/>
          </a:p>
          <a:p>
            <a:pPr lvl="1"/>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10</a:t>
            </a:fld>
            <a:endParaRPr lang="en-US"/>
          </a:p>
        </p:txBody>
      </p:sp>
    </p:spTree>
    <p:extLst>
      <p:ext uri="{BB962C8B-B14F-4D97-AF65-F5344CB8AC3E}">
        <p14:creationId xmlns:p14="http://schemas.microsoft.com/office/powerpoint/2010/main" val="42868835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download links</a:t>
            </a:r>
            <a:endParaRPr lang="en-US" dirty="0"/>
          </a:p>
        </p:txBody>
      </p:sp>
      <p:sp>
        <p:nvSpPr>
          <p:cNvPr id="3" name="Content Placeholder 2"/>
          <p:cNvSpPr>
            <a:spLocks noGrp="1"/>
          </p:cNvSpPr>
          <p:nvPr>
            <p:ph idx="1"/>
          </p:nvPr>
        </p:nvSpPr>
        <p:spPr/>
        <p:txBody>
          <a:bodyPr>
            <a:normAutofit lnSpcReduction="10000"/>
          </a:bodyPr>
          <a:lstStyle/>
          <a:p>
            <a:r>
              <a:rPr lang="en-US" dirty="0" smtClean="0"/>
              <a:t>Visual Studio</a:t>
            </a:r>
          </a:p>
          <a:p>
            <a:pPr lvl="1"/>
            <a:r>
              <a:rPr lang="en-US" dirty="0">
                <a:hlinkClick r:id="rId2"/>
              </a:rPr>
              <a:t>https://www.visualstudio.com/thank-you-downloading-visual-studio/?</a:t>
            </a:r>
            <a:r>
              <a:rPr lang="en-US" dirty="0" smtClean="0">
                <a:hlinkClick r:id="rId2"/>
              </a:rPr>
              <a:t>sku=Community&amp;rel=15</a:t>
            </a:r>
            <a:endParaRPr lang="en-US" dirty="0" smtClean="0"/>
          </a:p>
          <a:p>
            <a:r>
              <a:rPr lang="en-US" dirty="0" smtClean="0"/>
              <a:t>Arduino IDE</a:t>
            </a:r>
          </a:p>
          <a:p>
            <a:pPr lvl="1"/>
            <a:r>
              <a:rPr lang="en-US" dirty="0">
                <a:hlinkClick r:id="rId3"/>
              </a:rPr>
              <a:t>https://</a:t>
            </a:r>
            <a:r>
              <a:rPr lang="en-US" dirty="0" smtClean="0">
                <a:hlinkClick r:id="rId3"/>
              </a:rPr>
              <a:t>downloads.arduino.cc/arduino-1.8.4-windows.exe</a:t>
            </a:r>
            <a:endParaRPr lang="en-US" dirty="0" smtClean="0"/>
          </a:p>
          <a:p>
            <a:r>
              <a:rPr lang="en-US" dirty="0" smtClean="0"/>
              <a:t>phpStrom</a:t>
            </a:r>
          </a:p>
          <a:p>
            <a:pPr lvl="1"/>
            <a:r>
              <a:rPr lang="en-US" dirty="0">
                <a:hlinkClick r:id="rId4"/>
              </a:rPr>
              <a:t>https://</a:t>
            </a:r>
            <a:r>
              <a:rPr lang="en-US" dirty="0" smtClean="0">
                <a:hlinkClick r:id="rId4"/>
              </a:rPr>
              <a:t>www.jetbrains.com/phpstorm/download/download-thanks.html?platform=windows</a:t>
            </a:r>
            <a:endParaRPr lang="en-US" dirty="0" smtClean="0"/>
          </a:p>
          <a:p>
            <a:r>
              <a:rPr lang="en-US" dirty="0" smtClean="0"/>
              <a:t>Xampp</a:t>
            </a:r>
          </a:p>
          <a:p>
            <a:pPr lvl="1"/>
            <a:r>
              <a:rPr lang="en-US" dirty="0">
                <a:hlinkClick r:id="rId5"/>
              </a:rPr>
              <a:t>https://</a:t>
            </a:r>
            <a:r>
              <a:rPr lang="en-US" dirty="0" smtClean="0">
                <a:hlinkClick r:id="rId5"/>
              </a:rPr>
              <a:t>www.apachefriends.org/xampp-files/5.6.31/xampp-win32-5.6.31-0-VC11-installer.exe</a:t>
            </a:r>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11</a:t>
            </a:fld>
            <a:endParaRPr lang="en-US"/>
          </a:p>
        </p:txBody>
      </p:sp>
    </p:spTree>
    <p:extLst>
      <p:ext uri="{BB962C8B-B14F-4D97-AF65-F5344CB8AC3E}">
        <p14:creationId xmlns:p14="http://schemas.microsoft.com/office/powerpoint/2010/main" val="836611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Relay</a:t>
            </a:r>
            <a:endParaRPr lang="en-US" dirty="0"/>
          </a:p>
        </p:txBody>
      </p:sp>
      <p:sp>
        <p:nvSpPr>
          <p:cNvPr id="3" name="Content Placeholder 2"/>
          <p:cNvSpPr>
            <a:spLocks noGrp="1"/>
          </p:cNvSpPr>
          <p:nvPr>
            <p:ph sz="half" idx="1"/>
          </p:nvPr>
        </p:nvSpPr>
        <p:spPr/>
        <p:txBody>
          <a:bodyPr>
            <a:normAutofit fontScale="85000" lnSpcReduction="10000"/>
          </a:bodyPr>
          <a:lstStyle/>
          <a:p>
            <a:pPr algn="just"/>
            <a:r>
              <a:rPr lang="en-US" dirty="0"/>
              <a:t>A relay is an electrically operated switch. Many relays use an electromagnet to mechanically operate a switch, but other operating principles are also used, such as solid-state relays. Relays are used where it is necessary to control a circuit by a separate low-power signal, or where several circuits must be controlled by one signal. The first relays were used in long distance telegraph circuits as amplifiers: they repeated the signal coming in from one circuit and re-transmitted it on another circuit. Relays were used extensively in telephone exchanges and early computers to perform logical operations.</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91375" y="2800920"/>
            <a:ext cx="4313238" cy="2427736"/>
          </a:xfrm>
        </p:spPr>
      </p:pic>
      <p:sp>
        <p:nvSpPr>
          <p:cNvPr id="5" name="Date Placeholder 4"/>
          <p:cNvSpPr>
            <a:spLocks noGrp="1"/>
          </p:cNvSpPr>
          <p:nvPr>
            <p:ph type="dt" sz="half" idx="10"/>
          </p:nvPr>
        </p:nvSpPr>
        <p:spPr/>
        <p:txBody>
          <a:bodyPr/>
          <a:lstStyle/>
          <a:p>
            <a:fld id="{03ADEAF3-DFDA-4E16-8CE8-DD31A9715E2E}"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12</a:t>
            </a:fld>
            <a:endParaRPr lang="en-US"/>
          </a:p>
        </p:txBody>
      </p:sp>
    </p:spTree>
    <p:extLst>
      <p:ext uri="{BB962C8B-B14F-4D97-AF65-F5344CB8AC3E}">
        <p14:creationId xmlns:p14="http://schemas.microsoft.com/office/powerpoint/2010/main" val="1096183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23013" y="1317070"/>
            <a:ext cx="5181600" cy="3672998"/>
          </a:xfrm>
        </p:spPr>
      </p:pic>
      <p:sp>
        <p:nvSpPr>
          <p:cNvPr id="4" name="Text Placeholder 3"/>
          <p:cNvSpPr>
            <a:spLocks noGrp="1"/>
          </p:cNvSpPr>
          <p:nvPr>
            <p:ph type="body" sz="half" idx="2"/>
          </p:nvPr>
        </p:nvSpPr>
        <p:spPr/>
        <p:txBody>
          <a:bodyPr>
            <a:normAutofit lnSpcReduction="10000"/>
          </a:bodyPr>
          <a:lstStyle/>
          <a:p>
            <a:pPr marL="285750" indent="-285750" algn="just">
              <a:buFont typeface="Arial" panose="020B0604020202020204" pitchFamily="34" charset="0"/>
              <a:buChar char="•"/>
            </a:pPr>
            <a:r>
              <a:rPr lang="en-US" dirty="0"/>
              <a:t>Arduino Uno is a microcontroller board based on the ATmega328P (datasheet). It has 14 digital input/output pins (of which 6 can be used as PWM outputs), 6 analog inputs, a 16 MHz quartz crystal, a USB connection, a power jack, an ICSP header and a reset button</a:t>
            </a:r>
            <a:r>
              <a:rPr lang="en-US" dirty="0" smtClean="0"/>
              <a:t>.</a:t>
            </a:r>
          </a:p>
          <a:p>
            <a:pPr marL="285750" indent="-285750" algn="just">
              <a:buFont typeface="Arial" panose="020B0604020202020204" pitchFamily="34" charset="0"/>
              <a:buChar char="•"/>
            </a:pPr>
            <a:r>
              <a:rPr lang="en-US" dirty="0"/>
              <a:t>The Arduino Mega is a microcontroller board based on the ATmega1280 (datasheet). It has 54 digital input/output pins (of which 14 can be used as PWM outputs), 16 analog inputs, 4 UARTs (hardware serial ports), a 16 MHz crystal oscillator, a USB connection, a power jack, an ICSP header, and a reset button.</a:t>
            </a:r>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13</a:t>
            </a:fld>
            <a:endParaRPr lang="en-US"/>
          </a:p>
        </p:txBody>
      </p:sp>
    </p:spTree>
    <p:extLst>
      <p:ext uri="{BB962C8B-B14F-4D97-AF65-F5344CB8AC3E}">
        <p14:creationId xmlns:p14="http://schemas.microsoft.com/office/powerpoint/2010/main" val="14667937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Control Interface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4514" y="2133600"/>
            <a:ext cx="5524798"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14</a:t>
            </a:fld>
            <a:endParaRPr lang="en-US"/>
          </a:p>
        </p:txBody>
      </p:sp>
    </p:spTree>
    <p:extLst>
      <p:ext uri="{BB962C8B-B14F-4D97-AF65-F5344CB8AC3E}">
        <p14:creationId xmlns:p14="http://schemas.microsoft.com/office/powerpoint/2010/main" val="512663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driver interface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5007" y="2133600"/>
            <a:ext cx="5563812"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15</a:t>
            </a:fld>
            <a:endParaRPr lang="en-US"/>
          </a:p>
        </p:txBody>
      </p:sp>
    </p:spTree>
    <p:extLst>
      <p:ext uri="{BB962C8B-B14F-4D97-AF65-F5344CB8AC3E}">
        <p14:creationId xmlns:p14="http://schemas.microsoft.com/office/powerpoint/2010/main" val="1656002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Control Panel Interface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0420" y="2133600"/>
            <a:ext cx="6572986"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16</a:t>
            </a:fld>
            <a:endParaRPr lang="en-US"/>
          </a:p>
        </p:txBody>
      </p:sp>
    </p:spTree>
    <p:extLst>
      <p:ext uri="{BB962C8B-B14F-4D97-AF65-F5344CB8AC3E}">
        <p14:creationId xmlns:p14="http://schemas.microsoft.com/office/powerpoint/2010/main" val="1159311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Demonstration </a:t>
            </a:r>
            <a:endParaRPr lang="en-US" dirty="0"/>
          </a:p>
        </p:txBody>
      </p:sp>
      <p:sp>
        <p:nvSpPr>
          <p:cNvPr id="3" name="Subtitle 2"/>
          <p:cNvSpPr>
            <a:spLocks noGrp="1"/>
          </p:cNvSpPr>
          <p:nvPr>
            <p:ph type="subTitle" idx="1"/>
          </p:nvPr>
        </p:nvSpPr>
        <p:spPr/>
        <p:txBody>
          <a:bodyPr/>
          <a:lstStyle/>
          <a:p>
            <a:r>
              <a:rPr lang="en-US" dirty="0" smtClean="0"/>
              <a:t>Thank you for being bored with me … :P</a:t>
            </a:r>
            <a:endParaRPr lang="en-US" dirty="0"/>
          </a:p>
        </p:txBody>
      </p:sp>
      <p:sp>
        <p:nvSpPr>
          <p:cNvPr id="4" name="Date Placeholder 3"/>
          <p:cNvSpPr>
            <a:spLocks noGrp="1"/>
          </p:cNvSpPr>
          <p:nvPr>
            <p:ph type="dt" sz="half" idx="10"/>
          </p:nvPr>
        </p:nvSpPr>
        <p:spPr/>
        <p:txBody>
          <a:bodyPr/>
          <a:lstStyle/>
          <a:p>
            <a:fld id="{2509A879-875A-42C1-9838-97FEEB997C74}"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17</a:t>
            </a:fld>
            <a:endParaRPr lang="en-US"/>
          </a:p>
        </p:txBody>
      </p:sp>
    </p:spTree>
    <p:extLst>
      <p:ext uri="{BB962C8B-B14F-4D97-AF65-F5344CB8AC3E}">
        <p14:creationId xmlns:p14="http://schemas.microsoft.com/office/powerpoint/2010/main" val="2246289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of this presentation</a:t>
            </a:r>
            <a:endParaRPr lang="en-US" dirty="0"/>
          </a:p>
        </p:txBody>
      </p:sp>
      <p:sp>
        <p:nvSpPr>
          <p:cNvPr id="3" name="Content Placeholder 2"/>
          <p:cNvSpPr>
            <a:spLocks noGrp="1"/>
          </p:cNvSpPr>
          <p:nvPr>
            <p:ph idx="1"/>
          </p:nvPr>
        </p:nvSpPr>
        <p:spPr/>
        <p:txBody>
          <a:bodyPr/>
          <a:lstStyle/>
          <a:p>
            <a:r>
              <a:rPr lang="en-US" dirty="0" smtClean="0"/>
              <a:t>About My – Self</a:t>
            </a:r>
          </a:p>
          <a:p>
            <a:r>
              <a:rPr lang="en-US" dirty="0" smtClean="0"/>
              <a:t>Basic concept </a:t>
            </a:r>
            <a:r>
              <a:rPr lang="en-US" dirty="0"/>
              <a:t>a</a:t>
            </a:r>
            <a:r>
              <a:rPr lang="en-US" dirty="0" smtClean="0"/>
              <a:t>bout IoT</a:t>
            </a:r>
          </a:p>
          <a:p>
            <a:r>
              <a:rPr lang="en-US" dirty="0" smtClean="0"/>
              <a:t>Project Demonstration </a:t>
            </a:r>
          </a:p>
          <a:p>
            <a:r>
              <a:rPr lang="en-US" dirty="0" smtClean="0"/>
              <a:t>Little bit of implementation ( if you are willing to be bored ) … </a:t>
            </a:r>
            <a:r>
              <a:rPr lang="en-US" dirty="0" smtClean="0">
                <a:sym typeface="Wingdings" panose="05000000000000000000" pitchFamily="2" charset="2"/>
              </a:rPr>
              <a:t></a:t>
            </a:r>
            <a:endParaRPr lang="en-US" dirty="0"/>
          </a:p>
        </p:txBody>
      </p:sp>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2</a:t>
            </a:fld>
            <a:endParaRPr lang="en-US"/>
          </a:p>
        </p:txBody>
      </p:sp>
    </p:spTree>
    <p:extLst>
      <p:ext uri="{BB962C8B-B14F-4D97-AF65-F5344CB8AC3E}">
        <p14:creationId xmlns:p14="http://schemas.microsoft.com/office/powerpoint/2010/main" val="7720084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Sabbir Ahmed Shourov</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Study </a:t>
            </a:r>
          </a:p>
          <a:p>
            <a:pPr lvl="1"/>
            <a:r>
              <a:rPr lang="en-US" dirty="0" smtClean="0"/>
              <a:t>BSc in Computer Science &amp; Engineering</a:t>
            </a:r>
          </a:p>
          <a:p>
            <a:pPr marL="457200" lvl="1" indent="0">
              <a:buNone/>
            </a:pPr>
            <a:r>
              <a:rPr lang="en-US" dirty="0" smtClean="0"/>
              <a:t>	4</a:t>
            </a:r>
            <a:r>
              <a:rPr lang="en-US" baseline="30000" dirty="0" smtClean="0"/>
              <a:t>th</a:t>
            </a:r>
            <a:r>
              <a:rPr lang="en-US" dirty="0" smtClean="0"/>
              <a:t> year, Student</a:t>
            </a:r>
          </a:p>
          <a:p>
            <a:pPr marL="457200" lvl="1" indent="0">
              <a:buNone/>
            </a:pPr>
            <a:r>
              <a:rPr lang="en-US" dirty="0" smtClean="0"/>
              <a:t>	American International University Bangladesh (AIUB)</a:t>
            </a:r>
          </a:p>
          <a:p>
            <a:pPr lvl="1"/>
            <a:r>
              <a:rPr lang="en-US" dirty="0" smtClean="0"/>
              <a:t>Higher Secondary School &amp; Secondary School</a:t>
            </a:r>
          </a:p>
          <a:p>
            <a:pPr marL="457200" lvl="1" indent="0">
              <a:buNone/>
            </a:pPr>
            <a:r>
              <a:rPr lang="en-US" dirty="0" smtClean="0"/>
              <a:t>	Saidpur Govt Technical School &amp; College</a:t>
            </a:r>
          </a:p>
          <a:p>
            <a:pPr marL="457200" lvl="1" indent="0">
              <a:buNone/>
            </a:pPr>
            <a:r>
              <a:rPr lang="en-US" dirty="0" smtClean="0"/>
              <a:t>	Saidpur, Nilphamary</a:t>
            </a:r>
          </a:p>
          <a:p>
            <a:endParaRPr lang="en-US" dirty="0" smtClean="0"/>
          </a:p>
          <a:p>
            <a:r>
              <a:rPr lang="en-US" dirty="0" smtClean="0"/>
              <a:t>Work</a:t>
            </a:r>
          </a:p>
          <a:p>
            <a:pPr lvl="1"/>
            <a:r>
              <a:rPr lang="en-US" dirty="0" smtClean="0"/>
              <a:t>GUI Design &amp; Implementation, Hardware &amp; </a:t>
            </a:r>
            <a:r>
              <a:rPr lang="en-US" smtClean="0"/>
              <a:t>Software Interface</a:t>
            </a:r>
            <a:endParaRPr lang="en-US" dirty="0" smtClean="0"/>
          </a:p>
          <a:p>
            <a:pPr marL="914400" lvl="2" indent="0">
              <a:buNone/>
            </a:pPr>
            <a:r>
              <a:rPr lang="en-US" dirty="0" smtClean="0"/>
              <a:t>AIUB Robotic crew - 2017 </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8869" y="2125663"/>
            <a:ext cx="3778250" cy="3778250"/>
          </a:xfrm>
        </p:spPr>
      </p:pic>
      <p:sp>
        <p:nvSpPr>
          <p:cNvPr id="5" name="Date Placeholder 4"/>
          <p:cNvSpPr>
            <a:spLocks noGrp="1"/>
          </p:cNvSpPr>
          <p:nvPr>
            <p:ph type="dt" sz="half" idx="10"/>
          </p:nvPr>
        </p:nvSpPr>
        <p:spPr/>
        <p:txBody>
          <a:bodyPr/>
          <a:lstStyle/>
          <a:p>
            <a:fld id="{03ADEAF3-DFDA-4E16-8CE8-DD31A9715E2E}"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3</a:t>
            </a:fld>
            <a:endParaRPr lang="en-US"/>
          </a:p>
        </p:txBody>
      </p:sp>
    </p:spTree>
    <p:extLst>
      <p:ext uri="{BB962C8B-B14F-4D97-AF65-F5344CB8AC3E}">
        <p14:creationId xmlns:p14="http://schemas.microsoft.com/office/powerpoint/2010/main" val="39672717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IOT?</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2563" y="1005681"/>
            <a:ext cx="4762500" cy="4295775"/>
          </a:xfrm>
        </p:spPr>
      </p:pic>
      <p:sp>
        <p:nvSpPr>
          <p:cNvPr id="4" name="Text Placeholder 3"/>
          <p:cNvSpPr>
            <a:spLocks noGrp="1"/>
          </p:cNvSpPr>
          <p:nvPr>
            <p:ph type="body" sz="half" idx="2"/>
          </p:nvPr>
        </p:nvSpPr>
        <p:spPr/>
        <p:txBody>
          <a:bodyPr>
            <a:normAutofit/>
          </a:bodyPr>
          <a:lstStyle/>
          <a:p>
            <a:pPr algn="just"/>
            <a:r>
              <a:rPr lang="en-US" dirty="0"/>
              <a:t>The Internet of Things (IoT) is the network of physical objects—devices, vehicles, buildings and other items embedded with electronics, software, sensors, and network connectivity—that enables these objects to collect and exchange data.</a:t>
            </a:r>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4</a:t>
            </a:fld>
            <a:endParaRPr lang="en-US"/>
          </a:p>
        </p:txBody>
      </p:sp>
    </p:spTree>
    <p:extLst>
      <p:ext uri="{BB962C8B-B14F-4D97-AF65-F5344CB8AC3E}">
        <p14:creationId xmlns:p14="http://schemas.microsoft.com/office/powerpoint/2010/main" val="348515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this out …</a:t>
            </a:r>
            <a:endParaRPr lang="en-US" dirty="0"/>
          </a:p>
        </p:txBody>
      </p:sp>
      <p:pic>
        <p:nvPicPr>
          <p:cNvPr id="7" name="Internet of Things explained simpl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87763" y="2133600"/>
            <a:ext cx="6716712" cy="3778250"/>
          </a:xfr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5</a:t>
            </a:fld>
            <a:endParaRPr lang="en-US"/>
          </a:p>
        </p:txBody>
      </p:sp>
    </p:spTree>
    <p:extLst>
      <p:ext uri="{BB962C8B-B14F-4D97-AF65-F5344CB8AC3E}">
        <p14:creationId xmlns:p14="http://schemas.microsoft.com/office/powerpoint/2010/main" val="9985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6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Technologies</a:t>
            </a:r>
            <a:endParaRPr lang="en-US" dirty="0"/>
          </a:p>
        </p:txBody>
      </p:sp>
      <p:sp>
        <p:nvSpPr>
          <p:cNvPr id="3" name="Content Placeholder 2"/>
          <p:cNvSpPr>
            <a:spLocks noGrp="1"/>
          </p:cNvSpPr>
          <p:nvPr>
            <p:ph sz="half" idx="1"/>
          </p:nvPr>
        </p:nvSpPr>
        <p:spPr/>
        <p:txBody>
          <a:bodyPr/>
          <a:lstStyle/>
          <a:p>
            <a:r>
              <a:rPr lang="en-US" dirty="0" smtClean="0"/>
              <a:t>Tagging things</a:t>
            </a:r>
          </a:p>
          <a:p>
            <a:r>
              <a:rPr lang="en-US" dirty="0" smtClean="0"/>
              <a:t>Feeling things</a:t>
            </a:r>
          </a:p>
          <a:p>
            <a:r>
              <a:rPr lang="en-US" dirty="0" smtClean="0"/>
              <a:t>Shrinking things</a:t>
            </a:r>
          </a:p>
          <a:p>
            <a:r>
              <a:rPr lang="en-US" dirty="0" smtClean="0"/>
              <a:t>Thinking things</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30020" y="2125663"/>
            <a:ext cx="4235947" cy="3778250"/>
          </a:xfrm>
        </p:spPr>
      </p:pic>
      <p:sp>
        <p:nvSpPr>
          <p:cNvPr id="5" name="Date Placeholder 4"/>
          <p:cNvSpPr>
            <a:spLocks noGrp="1"/>
          </p:cNvSpPr>
          <p:nvPr>
            <p:ph type="dt" sz="half" idx="10"/>
          </p:nvPr>
        </p:nvSpPr>
        <p:spPr/>
        <p:txBody>
          <a:bodyPr/>
          <a:lstStyle/>
          <a:p>
            <a:fld id="{03ADEAF3-DFDA-4E16-8CE8-DD31A9715E2E}"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6</a:t>
            </a:fld>
            <a:endParaRPr lang="en-US"/>
          </a:p>
        </p:txBody>
      </p:sp>
    </p:spTree>
    <p:extLst>
      <p:ext uri="{BB962C8B-B14F-4D97-AF65-F5344CB8AC3E}">
        <p14:creationId xmlns:p14="http://schemas.microsoft.com/office/powerpoint/2010/main" val="3680728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IoT Market</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3013" y="1476514"/>
            <a:ext cx="5181600" cy="3354110"/>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a:t>As of 2013, 9.1 billion IoT units</a:t>
            </a:r>
          </a:p>
          <a:p>
            <a:pPr marL="285750" indent="-285750">
              <a:buFont typeface="Arial" panose="020B0604020202020204" pitchFamily="34" charset="0"/>
              <a:buChar char="•"/>
            </a:pPr>
            <a:r>
              <a:rPr lang="en-US" dirty="0"/>
              <a:t>Expected to grow to 28.1 billion IoT devices by 2020</a:t>
            </a:r>
          </a:p>
          <a:p>
            <a:pPr marL="285750" indent="-285750">
              <a:buFont typeface="Arial" panose="020B0604020202020204" pitchFamily="34" charset="0"/>
              <a:buChar char="•"/>
            </a:pPr>
            <a:r>
              <a:rPr lang="en-US" dirty="0"/>
              <a:t>Revenue growth from $1.9 trillion in 2013 to $7.1 trillion in </a:t>
            </a:r>
            <a:r>
              <a:rPr lang="en-US" dirty="0" smtClean="0"/>
              <a:t>2020</a:t>
            </a:r>
            <a:endParaRPr lang="en-US" dirty="0"/>
          </a:p>
        </p:txBody>
      </p:sp>
      <p:sp>
        <p:nvSpPr>
          <p:cNvPr id="5" name="Date Placeholder 4"/>
          <p:cNvSpPr>
            <a:spLocks noGrp="1"/>
          </p:cNvSpPr>
          <p:nvPr>
            <p:ph type="dt" sz="half" idx="10"/>
          </p:nvPr>
        </p:nvSpPr>
        <p:spPr/>
        <p:txBody>
          <a:bodyPr/>
          <a:lstStyle/>
          <a:p>
            <a:fld id="{140CC390-6CB8-4B27-8AE1-246F6AEE7EE4}" type="datetime1">
              <a:rPr lang="en-US" smtClean="0"/>
              <a:t>10/26/2017</a:t>
            </a:fld>
            <a:endParaRPr lang="en-US"/>
          </a:p>
        </p:txBody>
      </p:sp>
      <p:sp>
        <p:nvSpPr>
          <p:cNvPr id="6" name="Footer Placeholder 5"/>
          <p:cNvSpPr>
            <a:spLocks noGrp="1"/>
          </p:cNvSpPr>
          <p:nvPr>
            <p:ph type="ftr" sz="quarter" idx="11"/>
          </p:nvPr>
        </p:nvSpPr>
        <p:spPr/>
        <p:txBody>
          <a:bodyPr/>
          <a:lstStyle/>
          <a:p>
            <a:r>
              <a:rPr lang="en-US" smtClean="0"/>
              <a:t>Sabbir Ahmed Shourov</a:t>
            </a:r>
            <a:endParaRPr lang="en-US"/>
          </a:p>
        </p:txBody>
      </p:sp>
      <p:sp>
        <p:nvSpPr>
          <p:cNvPr id="7" name="Slide Number Placeholder 6"/>
          <p:cNvSpPr>
            <a:spLocks noGrp="1"/>
          </p:cNvSpPr>
          <p:nvPr>
            <p:ph type="sldNum" sz="quarter" idx="12"/>
          </p:nvPr>
        </p:nvSpPr>
        <p:spPr/>
        <p:txBody>
          <a:bodyPr/>
          <a:lstStyle/>
          <a:p>
            <a:fld id="{0B3BD2AE-654C-46C3-99D7-6D9F49F5E7B3}" type="slidenum">
              <a:rPr lang="en-US" smtClean="0"/>
              <a:t>7</a:t>
            </a:fld>
            <a:endParaRPr lang="en-US"/>
          </a:p>
        </p:txBody>
      </p:sp>
    </p:spTree>
    <p:extLst>
      <p:ext uri="{BB962C8B-B14F-4D97-AF65-F5344CB8AC3E}">
        <p14:creationId xmlns:p14="http://schemas.microsoft.com/office/powerpoint/2010/main" val="3677501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smtClean="0"/>
              <a:t>Architecture</a:t>
            </a:r>
            <a:endParaRPr lang="en-US" dirty="0"/>
          </a:p>
        </p:txBody>
      </p:sp>
      <p:pic>
        <p:nvPicPr>
          <p:cNvPr id="7" name="Content Placeholder 6"/>
          <p:cNvPicPr>
            <a:picLocks noGrp="1" noChangeAspect="1"/>
          </p:cNvPicPr>
          <p:nvPr>
            <p:ph idx="1"/>
          </p:nvPr>
        </p:nvPicPr>
        <p:blipFill>
          <a:blip r:embed="rId2"/>
          <a:stretch>
            <a:fillRect/>
          </a:stretch>
        </p:blipFill>
        <p:spPr>
          <a:xfrm>
            <a:off x="2382061" y="2079653"/>
            <a:ext cx="9329704" cy="3886144"/>
          </a:xfrm>
          <a:prstGeom prst="rect">
            <a:avLst/>
          </a:prstGeom>
        </p:spPr>
      </p:pic>
      <p:sp>
        <p:nvSpPr>
          <p:cNvPr id="4" name="Date Placeholder 3"/>
          <p:cNvSpPr>
            <a:spLocks noGrp="1"/>
          </p:cNvSpPr>
          <p:nvPr>
            <p:ph type="dt" sz="half" idx="10"/>
          </p:nvPr>
        </p:nvSpPr>
        <p:spPr/>
        <p:txBody>
          <a:bodyPr/>
          <a:lstStyle/>
          <a:p>
            <a:fld id="{5D0BCBB4-17F6-40E5-A2A9-B0F3F11BF4B9}" type="datetime1">
              <a:rPr lang="en-US" smtClean="0"/>
              <a:t>10/26/2017</a:t>
            </a:fld>
            <a:endParaRPr lang="en-US"/>
          </a:p>
        </p:txBody>
      </p:sp>
      <p:sp>
        <p:nvSpPr>
          <p:cNvPr id="5" name="Footer Placeholder 4"/>
          <p:cNvSpPr>
            <a:spLocks noGrp="1"/>
          </p:cNvSpPr>
          <p:nvPr>
            <p:ph type="ftr" sz="quarter" idx="11"/>
          </p:nvPr>
        </p:nvSpPr>
        <p:spPr/>
        <p:txBody>
          <a:bodyPr/>
          <a:lstStyle/>
          <a:p>
            <a:r>
              <a:rPr lang="en-US" smtClean="0"/>
              <a:t>Sabbir Ahmed Shourov</a:t>
            </a:r>
            <a:endParaRPr lang="en-US"/>
          </a:p>
        </p:txBody>
      </p:sp>
      <p:sp>
        <p:nvSpPr>
          <p:cNvPr id="6" name="Slide Number Placeholder 5"/>
          <p:cNvSpPr>
            <a:spLocks noGrp="1"/>
          </p:cNvSpPr>
          <p:nvPr>
            <p:ph type="sldNum" sz="quarter" idx="12"/>
          </p:nvPr>
        </p:nvSpPr>
        <p:spPr/>
        <p:txBody>
          <a:bodyPr/>
          <a:lstStyle/>
          <a:p>
            <a:fld id="{0B3BD2AE-654C-46C3-99D7-6D9F49F5E7B3}" type="slidenum">
              <a:rPr lang="en-US" smtClean="0"/>
              <a:t>8</a:t>
            </a:fld>
            <a:endParaRPr lang="en-US"/>
          </a:p>
        </p:txBody>
      </p:sp>
    </p:spTree>
    <p:extLst>
      <p:ext uri="{BB962C8B-B14F-4D97-AF65-F5344CB8AC3E}">
        <p14:creationId xmlns:p14="http://schemas.microsoft.com/office/powerpoint/2010/main" val="3075405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are needed to build the system</a:t>
            </a:r>
            <a:endParaRPr lang="en-US" dirty="0"/>
          </a:p>
        </p:txBody>
      </p:sp>
      <p:sp>
        <p:nvSpPr>
          <p:cNvPr id="3" name="Text Placeholder 2"/>
          <p:cNvSpPr>
            <a:spLocks noGrp="1"/>
          </p:cNvSpPr>
          <p:nvPr>
            <p:ph type="body" idx="1"/>
          </p:nvPr>
        </p:nvSpPr>
        <p:spPr/>
        <p:txBody>
          <a:bodyPr/>
          <a:lstStyle/>
          <a:p>
            <a:r>
              <a:rPr lang="en-US" dirty="0" smtClean="0"/>
              <a:t>Software requirements</a:t>
            </a:r>
            <a:endParaRPr lang="en-US" dirty="0"/>
          </a:p>
        </p:txBody>
      </p:sp>
      <p:sp>
        <p:nvSpPr>
          <p:cNvPr id="4" name="Content Placeholder 3"/>
          <p:cNvSpPr>
            <a:spLocks noGrp="1"/>
          </p:cNvSpPr>
          <p:nvPr>
            <p:ph sz="half" idx="2"/>
          </p:nvPr>
        </p:nvSpPr>
        <p:spPr/>
        <p:txBody>
          <a:bodyPr>
            <a:normAutofit fontScale="62500" lnSpcReduction="20000"/>
          </a:bodyPr>
          <a:lstStyle/>
          <a:p>
            <a:r>
              <a:rPr lang="en-US" dirty="0" smtClean="0"/>
              <a:t>Visual studio</a:t>
            </a:r>
          </a:p>
          <a:p>
            <a:r>
              <a:rPr lang="en-US" dirty="0" smtClean="0"/>
              <a:t>.NET Framework (getter then 3.5)</a:t>
            </a:r>
          </a:p>
          <a:p>
            <a:r>
              <a:rPr lang="en-US" dirty="0" smtClean="0"/>
              <a:t>NuGet Package manager </a:t>
            </a:r>
          </a:p>
          <a:p>
            <a:r>
              <a:rPr lang="en-US" dirty="0" smtClean="0"/>
              <a:t>MySql.Data Framework</a:t>
            </a:r>
          </a:p>
          <a:p>
            <a:r>
              <a:rPr lang="en-US" dirty="0" smtClean="0"/>
              <a:t>Arduino4net Framework</a:t>
            </a:r>
          </a:p>
          <a:p>
            <a:r>
              <a:rPr lang="en-US" dirty="0"/>
              <a:t>MaterialDesignThemes</a:t>
            </a:r>
            <a:endParaRPr lang="en-US" dirty="0" smtClean="0"/>
          </a:p>
          <a:p>
            <a:r>
              <a:rPr lang="en-US" dirty="0" smtClean="0"/>
              <a:t>Firmata</a:t>
            </a:r>
          </a:p>
          <a:p>
            <a:r>
              <a:rPr lang="en-US" dirty="0" smtClean="0"/>
              <a:t>Arduino IDE</a:t>
            </a:r>
          </a:p>
          <a:p>
            <a:r>
              <a:rPr lang="en-US" dirty="0" smtClean="0"/>
              <a:t>Xampp</a:t>
            </a:r>
          </a:p>
          <a:p>
            <a:r>
              <a:rPr lang="en-US" dirty="0" smtClean="0"/>
              <a:t>PHP V-5</a:t>
            </a:r>
          </a:p>
          <a:p>
            <a:r>
              <a:rPr lang="en-US" dirty="0" smtClean="0"/>
              <a:t>MySql Database</a:t>
            </a:r>
          </a:p>
          <a:p>
            <a:r>
              <a:rPr lang="en-US" dirty="0" smtClean="0"/>
              <a:t>phpStrom</a:t>
            </a:r>
          </a:p>
          <a:p>
            <a:endParaRPr lang="en-US" dirty="0"/>
          </a:p>
        </p:txBody>
      </p:sp>
      <p:sp>
        <p:nvSpPr>
          <p:cNvPr id="5" name="Text Placeholder 4"/>
          <p:cNvSpPr>
            <a:spLocks noGrp="1"/>
          </p:cNvSpPr>
          <p:nvPr>
            <p:ph type="body" sz="quarter" idx="3"/>
          </p:nvPr>
        </p:nvSpPr>
        <p:spPr/>
        <p:txBody>
          <a:bodyPr/>
          <a:lstStyle/>
          <a:p>
            <a:r>
              <a:rPr lang="en-US" dirty="0" smtClean="0"/>
              <a:t>Hardware requirements</a:t>
            </a:r>
            <a:endParaRPr lang="en-US" dirty="0"/>
          </a:p>
        </p:txBody>
      </p:sp>
      <p:sp>
        <p:nvSpPr>
          <p:cNvPr id="6" name="Content Placeholder 5"/>
          <p:cNvSpPr>
            <a:spLocks noGrp="1"/>
          </p:cNvSpPr>
          <p:nvPr>
            <p:ph sz="quarter" idx="4"/>
          </p:nvPr>
        </p:nvSpPr>
        <p:spPr/>
        <p:txBody>
          <a:bodyPr/>
          <a:lstStyle/>
          <a:p>
            <a:r>
              <a:rPr lang="en-US" dirty="0" smtClean="0"/>
              <a:t>Arduino UNO or Arduino Mega</a:t>
            </a:r>
          </a:p>
          <a:p>
            <a:r>
              <a:rPr lang="en-US" dirty="0" smtClean="0"/>
              <a:t>Laptop</a:t>
            </a:r>
          </a:p>
          <a:p>
            <a:r>
              <a:rPr lang="en-US" dirty="0" smtClean="0"/>
              <a:t>Relay</a:t>
            </a:r>
          </a:p>
          <a:p>
            <a:r>
              <a:rPr lang="en-US" dirty="0" smtClean="0"/>
              <a:t>Bread board</a:t>
            </a:r>
          </a:p>
          <a:p>
            <a:r>
              <a:rPr lang="en-US" dirty="0" smtClean="0"/>
              <a:t>Jumpers</a:t>
            </a:r>
          </a:p>
          <a:p>
            <a:endParaRPr lang="en-US" dirty="0"/>
          </a:p>
        </p:txBody>
      </p:sp>
      <p:sp>
        <p:nvSpPr>
          <p:cNvPr id="7" name="Date Placeholder 6"/>
          <p:cNvSpPr>
            <a:spLocks noGrp="1"/>
          </p:cNvSpPr>
          <p:nvPr>
            <p:ph type="dt" sz="half" idx="10"/>
          </p:nvPr>
        </p:nvSpPr>
        <p:spPr/>
        <p:txBody>
          <a:bodyPr/>
          <a:lstStyle/>
          <a:p>
            <a:fld id="{87A2EA35-14CA-47AD-97B5-794A5E767223}" type="datetime1">
              <a:rPr lang="en-US" smtClean="0"/>
              <a:t>10/26/2017</a:t>
            </a:fld>
            <a:endParaRPr lang="en-US"/>
          </a:p>
        </p:txBody>
      </p:sp>
      <p:sp>
        <p:nvSpPr>
          <p:cNvPr id="8" name="Footer Placeholder 7"/>
          <p:cNvSpPr>
            <a:spLocks noGrp="1"/>
          </p:cNvSpPr>
          <p:nvPr>
            <p:ph type="ftr" sz="quarter" idx="11"/>
          </p:nvPr>
        </p:nvSpPr>
        <p:spPr/>
        <p:txBody>
          <a:bodyPr/>
          <a:lstStyle/>
          <a:p>
            <a:r>
              <a:rPr lang="en-US" smtClean="0"/>
              <a:t>Sabbir Ahmed Shourov</a:t>
            </a:r>
            <a:endParaRPr lang="en-US"/>
          </a:p>
        </p:txBody>
      </p:sp>
      <p:sp>
        <p:nvSpPr>
          <p:cNvPr id="9" name="Slide Number Placeholder 8"/>
          <p:cNvSpPr>
            <a:spLocks noGrp="1"/>
          </p:cNvSpPr>
          <p:nvPr>
            <p:ph type="sldNum" sz="quarter" idx="12"/>
          </p:nvPr>
        </p:nvSpPr>
        <p:spPr/>
        <p:txBody>
          <a:bodyPr/>
          <a:lstStyle/>
          <a:p>
            <a:fld id="{0B3BD2AE-654C-46C3-99D7-6D9F49F5E7B3}" type="slidenum">
              <a:rPr lang="en-US" smtClean="0"/>
              <a:t>9</a:t>
            </a:fld>
            <a:endParaRPr lang="en-US"/>
          </a:p>
        </p:txBody>
      </p:sp>
    </p:spTree>
    <p:extLst>
      <p:ext uri="{BB962C8B-B14F-4D97-AF65-F5344CB8AC3E}">
        <p14:creationId xmlns:p14="http://schemas.microsoft.com/office/powerpoint/2010/main" val="3103141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164</TotalTime>
  <Words>570</Words>
  <Application>Microsoft Office PowerPoint</Application>
  <PresentationFormat>Widescreen</PresentationFormat>
  <Paragraphs>131</Paragraphs>
  <Slides>17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Wingdings</vt:lpstr>
      <vt:lpstr>Wingdings 3</vt:lpstr>
      <vt:lpstr>Wisp</vt:lpstr>
      <vt:lpstr>Circuit Control Over Internet</vt:lpstr>
      <vt:lpstr>Agenda of this presentation</vt:lpstr>
      <vt:lpstr>Sabbir Ahmed Shourov</vt:lpstr>
      <vt:lpstr>What is IOT?</vt:lpstr>
      <vt:lpstr>Try this out …</vt:lpstr>
      <vt:lpstr>Enabling Technologies</vt:lpstr>
      <vt:lpstr>The IoT Market</vt:lpstr>
      <vt:lpstr>Project Architecture</vt:lpstr>
      <vt:lpstr>Things are needed to build the system</vt:lpstr>
      <vt:lpstr>NuGet PM install command for Frameworks</vt:lpstr>
      <vt:lpstr>Software download links</vt:lpstr>
      <vt:lpstr>Relay</vt:lpstr>
      <vt:lpstr>Arduino</vt:lpstr>
      <vt:lpstr>Desktop Control Interface</vt:lpstr>
      <vt:lpstr>Arduino driver interface</vt:lpstr>
      <vt:lpstr>Web Control Panel Interface</vt:lpstr>
      <vt:lpstr>Demonstration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 Control Over Internet</dc:title>
  <dc:creator>Sabbir Ahmed Shourov</dc:creator>
  <cp:lastModifiedBy>Sabbir Ahmed Shourov</cp:lastModifiedBy>
  <cp:revision>15</cp:revision>
  <dcterms:created xsi:type="dcterms:W3CDTF">2017-10-25T18:22:13Z</dcterms:created>
  <dcterms:modified xsi:type="dcterms:W3CDTF">2017-10-25T23:01:29Z</dcterms:modified>
</cp:coreProperties>
</file>